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28/08/2023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13408</TotalTime>
  <Words>1657</Words>
  <Application>Microsoft Office PowerPoint</Application>
  <PresentationFormat>Widescreen</PresentationFormat>
  <Paragraphs>191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2301</cp:revision>
  <dcterms:created xsi:type="dcterms:W3CDTF">2020-01-20T13:50:05Z</dcterms:created>
  <dcterms:modified xsi:type="dcterms:W3CDTF">2023-08-28T13:24:52Z</dcterms:modified>
</cp:coreProperties>
</file>